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AA21-AB50-463A-91DD-F4FBC0FF0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8E404-DFF2-4B2A-96FB-E9F54EB56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2E7C6-DE14-4B26-9D77-2326454D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A7DFE-0246-4891-9E9F-D45F7349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1E640-E1DD-4C0D-8119-04F8BFB1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9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14EC-61F8-4BC1-86C3-E48810DA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00CDC-DEB7-4A2E-9955-CBF5A7E40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2E347-EA04-4F1B-B8CB-B6EA3AAB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39CC0-6069-4DB0-B79F-41324B45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62C7D-63C0-4E64-B410-BE7129D34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8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AC6FE-18D3-4410-8134-69F6088AE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A4EBA-0E2F-4D04-934A-AE6FC1CA9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9C42-D661-43FF-9F11-F05919CA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D034A-AFA4-4FE9-96EB-B5EF221B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70762-413E-4205-B9EB-E874D73B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0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67D7-BAD6-4D90-A740-92AE68A7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A6FCD-47F1-420A-BB4D-DC2ECF26C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2E4EB-69BE-403E-8DF9-8DD6E42D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C539-2549-47B8-9FAE-008C1BBF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3656E-21DD-4233-85B8-3999476B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4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6BB5-FCE6-4CE2-B087-3D6018E9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AB971-3396-4C52-8A7C-72AC3E870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E8D0A-3EC0-4F74-8985-28AD43EE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D13DD-185F-492C-B82A-B41C8EE1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1EFBE-A6E1-4095-A007-37105ABB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5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C965-02DF-45FE-A2C6-E5884EFF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23B8-244A-42BC-8CC6-7522D70DB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E39CF-BE9B-4399-9FD2-A8DE7F124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C7485-9A8B-45CD-8BE2-E6C4628A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CC231-9D17-4B8E-8488-FF4EE69C1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394FB-4D91-434B-959B-750032B0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96E0-BECB-4B34-978C-72BD5385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9B127-8123-40BC-B838-A4D096E55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4B7CF-3615-4339-BC41-4765EEB88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31373-B78D-4EA4-946C-6860FFB17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96F30-13A5-4DD3-837F-E39291CEF8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B6A5B-A7C4-4C13-9207-60C55335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AA516-897E-4DFE-839A-027C0EAD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B0B01-DAAB-4DE4-A1AC-0FA2B3CB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3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C4BC-5F0D-4B4D-8FA7-344F147F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B0E7D-C046-4D06-8D38-F035E9CC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B512-0803-4694-B980-24D1548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71750-98A0-4671-8591-9F9A0BA8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0730B-7A1C-4929-8FDC-B3F9E632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C0F24-905C-4DE9-B5BD-97DB8966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92BF6-1EA0-453B-92A6-D27D5E54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187F-0913-47BD-9777-D861C3F6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C224-D9FE-4BC8-A310-AF8CC7796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5DBEA-FC8E-4867-9A18-975D2268C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5FC16-E9C4-45AC-BAD7-DAF15962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987EC-016E-48A2-9267-D77A9ADB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1B442-CDB1-4D68-83DD-5C4AEB6C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1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120B-4E2F-4C95-A0ED-A9D8721C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215230-3496-45F6-8CB4-6C2CFA45D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BDADA-83B6-4442-B169-BA30763E1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1FEEE-A16F-499A-B15E-938E13B83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97DA7-061F-4651-A2BA-692AA980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2A823-942A-4740-A53B-72A4C9A2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8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EC693-80BC-4116-BDE6-AF277E5D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61CD2-16CD-48FF-A37E-E0F603E08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89E6A-20D2-4A2E-87C7-DE4279F8A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BD2D0-A514-43BC-A79F-AD11CF96A77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71CC1-9895-44DF-AFD7-F30D8D8C9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338CB-6DFC-4625-ABD6-342EE7033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8E23C-3B9E-45D6-B266-39080DC2D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9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7AC3-4590-4938-99C9-D1F84A558A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WAN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74692-6DD7-4F28-9882-88DE0F1BA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arm</a:t>
            </a:r>
          </a:p>
        </p:txBody>
      </p:sp>
    </p:spTree>
    <p:extLst>
      <p:ext uri="{BB962C8B-B14F-4D97-AF65-F5344CB8AC3E}">
        <p14:creationId xmlns:p14="http://schemas.microsoft.com/office/powerpoint/2010/main" val="270442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8) 72">
            <a:extLst>
              <a:ext uri="{FF2B5EF4-FFF2-40B4-BE49-F238E27FC236}">
                <a16:creationId xmlns:a16="http://schemas.microsoft.com/office/drawing/2014/main" id="{C2A19A9E-CE25-48AE-9B09-7F50D2D6BD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6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9) 93">
            <a:extLst>
              <a:ext uri="{FF2B5EF4-FFF2-40B4-BE49-F238E27FC236}">
                <a16:creationId xmlns:a16="http://schemas.microsoft.com/office/drawing/2014/main" id="{53082401-1A3C-4743-BE7E-0D2472AB3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7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0) 108">
            <a:extLst>
              <a:ext uri="{FF2B5EF4-FFF2-40B4-BE49-F238E27FC236}">
                <a16:creationId xmlns:a16="http://schemas.microsoft.com/office/drawing/2014/main" id="{0CC0D7A1-BF2A-4F78-944D-7ACB71B86E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4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1) 120">
            <a:extLst>
              <a:ext uri="{FF2B5EF4-FFF2-40B4-BE49-F238E27FC236}">
                <a16:creationId xmlns:a16="http://schemas.microsoft.com/office/drawing/2014/main" id="{4356D138-2C1E-4F32-8272-D050E6CCC8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57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2) 126">
            <a:extLst>
              <a:ext uri="{FF2B5EF4-FFF2-40B4-BE49-F238E27FC236}">
                <a16:creationId xmlns:a16="http://schemas.microsoft.com/office/drawing/2014/main" id="{93F9D466-A3F3-45F2-8AAC-E688BABE25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28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3) 127">
            <a:extLst>
              <a:ext uri="{FF2B5EF4-FFF2-40B4-BE49-F238E27FC236}">
                <a16:creationId xmlns:a16="http://schemas.microsoft.com/office/drawing/2014/main" id="{FA0D8D68-A210-402F-8544-144B5A579F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3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4) 142">
            <a:extLst>
              <a:ext uri="{FF2B5EF4-FFF2-40B4-BE49-F238E27FC236}">
                <a16:creationId xmlns:a16="http://schemas.microsoft.com/office/drawing/2014/main" id="{82AD9D10-EB0A-4569-8580-4C160AB2F1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5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5) 160">
            <a:extLst>
              <a:ext uri="{FF2B5EF4-FFF2-40B4-BE49-F238E27FC236}">
                <a16:creationId xmlns:a16="http://schemas.microsoft.com/office/drawing/2014/main" id="{F62BDF55-3BE8-4736-80D5-30D25CAC48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42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6) 174">
            <a:extLst>
              <a:ext uri="{FF2B5EF4-FFF2-40B4-BE49-F238E27FC236}">
                <a16:creationId xmlns:a16="http://schemas.microsoft.com/office/drawing/2014/main" id="{1C5D370B-26C4-442D-9B7A-548C6C8424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5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7) 171">
            <a:extLst>
              <a:ext uri="{FF2B5EF4-FFF2-40B4-BE49-F238E27FC236}">
                <a16:creationId xmlns:a16="http://schemas.microsoft.com/office/drawing/2014/main" id="{31EFC700-9AE6-4A51-A622-293EEFC2EF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4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) 0">
            <a:extLst>
              <a:ext uri="{FF2B5EF4-FFF2-40B4-BE49-F238E27FC236}">
                <a16:creationId xmlns:a16="http://schemas.microsoft.com/office/drawing/2014/main" id="{FB84556B-7C1D-442E-AE0D-1C5DF2F8EA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37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7)a 182">
            <a:extLst>
              <a:ext uri="{FF2B5EF4-FFF2-40B4-BE49-F238E27FC236}">
                <a16:creationId xmlns:a16="http://schemas.microsoft.com/office/drawing/2014/main" id="{C9ED09E5-4DF9-4E9D-AB8A-A747D3EDB6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53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8) 198">
            <a:extLst>
              <a:ext uri="{FF2B5EF4-FFF2-40B4-BE49-F238E27FC236}">
                <a16:creationId xmlns:a16="http://schemas.microsoft.com/office/drawing/2014/main" id="{0C208378-8CD9-469E-AD64-FE365A03A7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17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19) 265">
            <a:extLst>
              <a:ext uri="{FF2B5EF4-FFF2-40B4-BE49-F238E27FC236}">
                <a16:creationId xmlns:a16="http://schemas.microsoft.com/office/drawing/2014/main" id="{7DF8ECAD-ECE1-476F-AFBA-35775AF998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45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20) 294">
            <a:extLst>
              <a:ext uri="{FF2B5EF4-FFF2-40B4-BE49-F238E27FC236}">
                <a16:creationId xmlns:a16="http://schemas.microsoft.com/office/drawing/2014/main" id="{BA7D3381-0B08-4960-8CB5-D5EB8FA04C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3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21) 311">
            <a:extLst>
              <a:ext uri="{FF2B5EF4-FFF2-40B4-BE49-F238E27FC236}">
                <a16:creationId xmlns:a16="http://schemas.microsoft.com/office/drawing/2014/main" id="{387D002B-5E6E-48C4-B134-131912F86E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36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22) 324">
            <a:extLst>
              <a:ext uri="{FF2B5EF4-FFF2-40B4-BE49-F238E27FC236}">
                <a16:creationId xmlns:a16="http://schemas.microsoft.com/office/drawing/2014/main" id="{59EDC5CF-502E-4737-AF42-4C57307B7C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89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23) 336">
            <a:extLst>
              <a:ext uri="{FF2B5EF4-FFF2-40B4-BE49-F238E27FC236}">
                <a16:creationId xmlns:a16="http://schemas.microsoft.com/office/drawing/2014/main" id="{7614F4DA-F736-40BC-961F-383E78E95D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54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24) 363">
            <a:extLst>
              <a:ext uri="{FF2B5EF4-FFF2-40B4-BE49-F238E27FC236}">
                <a16:creationId xmlns:a16="http://schemas.microsoft.com/office/drawing/2014/main" id="{228CBB9F-3234-4BC7-BA9F-750CBE9BA7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39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25) 427">
            <a:extLst>
              <a:ext uri="{FF2B5EF4-FFF2-40B4-BE49-F238E27FC236}">
                <a16:creationId xmlns:a16="http://schemas.microsoft.com/office/drawing/2014/main" id="{6E485340-C8B6-4D13-90CC-DD00BC3BF8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57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26) 449">
            <a:extLst>
              <a:ext uri="{FF2B5EF4-FFF2-40B4-BE49-F238E27FC236}">
                <a16:creationId xmlns:a16="http://schemas.microsoft.com/office/drawing/2014/main" id="{B2947B59-7012-4B1C-82EA-CC42509EBF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9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2) 6">
            <a:extLst>
              <a:ext uri="{FF2B5EF4-FFF2-40B4-BE49-F238E27FC236}">
                <a16:creationId xmlns:a16="http://schemas.microsoft.com/office/drawing/2014/main" id="{84DE0A22-9A89-491D-8B64-932CB5338E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66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27) 471">
            <a:extLst>
              <a:ext uri="{FF2B5EF4-FFF2-40B4-BE49-F238E27FC236}">
                <a16:creationId xmlns:a16="http://schemas.microsoft.com/office/drawing/2014/main" id="{75BEAC14-CDB8-402C-A0B9-ADE388C91C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1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28) 476">
            <a:extLst>
              <a:ext uri="{FF2B5EF4-FFF2-40B4-BE49-F238E27FC236}">
                <a16:creationId xmlns:a16="http://schemas.microsoft.com/office/drawing/2014/main" id="{5E743251-FB96-494B-864F-FE5BC8D305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46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29) 501">
            <a:extLst>
              <a:ext uri="{FF2B5EF4-FFF2-40B4-BE49-F238E27FC236}">
                <a16:creationId xmlns:a16="http://schemas.microsoft.com/office/drawing/2014/main" id="{7D8FBBD4-0793-48FF-900C-9B44FCB674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1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30) 511">
            <a:extLst>
              <a:ext uri="{FF2B5EF4-FFF2-40B4-BE49-F238E27FC236}">
                <a16:creationId xmlns:a16="http://schemas.microsoft.com/office/drawing/2014/main" id="{F7FF7694-CDEF-4E4D-960F-35452808EF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82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30)a 526">
            <a:extLst>
              <a:ext uri="{FF2B5EF4-FFF2-40B4-BE49-F238E27FC236}">
                <a16:creationId xmlns:a16="http://schemas.microsoft.com/office/drawing/2014/main" id="{22BC1874-FC9E-445E-B0E3-0FB2537CF6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52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31) 543">
            <a:extLst>
              <a:ext uri="{FF2B5EF4-FFF2-40B4-BE49-F238E27FC236}">
                <a16:creationId xmlns:a16="http://schemas.microsoft.com/office/drawing/2014/main" id="{73D16441-256C-466E-B042-E095769C39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4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32) 548">
            <a:extLst>
              <a:ext uri="{FF2B5EF4-FFF2-40B4-BE49-F238E27FC236}">
                <a16:creationId xmlns:a16="http://schemas.microsoft.com/office/drawing/2014/main" id="{5959F005-6CB3-47AB-A3F0-887562287E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38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33) 557">
            <a:extLst>
              <a:ext uri="{FF2B5EF4-FFF2-40B4-BE49-F238E27FC236}">
                <a16:creationId xmlns:a16="http://schemas.microsoft.com/office/drawing/2014/main" id="{5E8B5AE9-C146-40E1-9D60-8B9174A4DB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26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34) 585">
            <a:extLst>
              <a:ext uri="{FF2B5EF4-FFF2-40B4-BE49-F238E27FC236}">
                <a16:creationId xmlns:a16="http://schemas.microsoft.com/office/drawing/2014/main" id="{C78B580A-C552-4EBA-8607-262E63C67E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24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35) 598">
            <a:extLst>
              <a:ext uri="{FF2B5EF4-FFF2-40B4-BE49-F238E27FC236}">
                <a16:creationId xmlns:a16="http://schemas.microsoft.com/office/drawing/2014/main" id="{43EDAD5E-568E-4307-99D2-340B30ECE8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0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3) 13">
            <a:extLst>
              <a:ext uri="{FF2B5EF4-FFF2-40B4-BE49-F238E27FC236}">
                <a16:creationId xmlns:a16="http://schemas.microsoft.com/office/drawing/2014/main" id="{18EB802E-84E8-4322-B002-1F1DA1B798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28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36) 616">
            <a:extLst>
              <a:ext uri="{FF2B5EF4-FFF2-40B4-BE49-F238E27FC236}">
                <a16:creationId xmlns:a16="http://schemas.microsoft.com/office/drawing/2014/main" id="{1920549D-F3D5-4FFA-956C-41F6D3EA5D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38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37) 646">
            <a:extLst>
              <a:ext uri="{FF2B5EF4-FFF2-40B4-BE49-F238E27FC236}">
                <a16:creationId xmlns:a16="http://schemas.microsoft.com/office/drawing/2014/main" id="{4126973B-9C0B-42DC-B0C9-57B2B229CE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2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5) 26">
            <a:extLst>
              <a:ext uri="{FF2B5EF4-FFF2-40B4-BE49-F238E27FC236}">
                <a16:creationId xmlns:a16="http://schemas.microsoft.com/office/drawing/2014/main" id="{6C16DEF8-C479-4AB5-817A-1BF87EC0AF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6) 34">
            <a:extLst>
              <a:ext uri="{FF2B5EF4-FFF2-40B4-BE49-F238E27FC236}">
                <a16:creationId xmlns:a16="http://schemas.microsoft.com/office/drawing/2014/main" id="{4D4DDCB8-FFF7-46B6-BEC6-6F6CF6B6A7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0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6)a 43">
            <a:extLst>
              <a:ext uri="{FF2B5EF4-FFF2-40B4-BE49-F238E27FC236}">
                <a16:creationId xmlns:a16="http://schemas.microsoft.com/office/drawing/2014/main" id="{8E57D2FD-A510-4542-93D1-6E7318B750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1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6)b 53">
            <a:extLst>
              <a:ext uri="{FF2B5EF4-FFF2-40B4-BE49-F238E27FC236}">
                <a16:creationId xmlns:a16="http://schemas.microsoft.com/office/drawing/2014/main" id="{D95E07C9-2809-4FC7-8693-7E22C79661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8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ra (7) 63">
            <a:extLst>
              <a:ext uri="{FF2B5EF4-FFF2-40B4-BE49-F238E27FC236}">
                <a16:creationId xmlns:a16="http://schemas.microsoft.com/office/drawing/2014/main" id="{A7C2CCB2-08B5-4DA8-BD01-97E6C55C14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19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Widescreen</PresentationFormat>
  <Paragraphs>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LoRa WAN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LoRa WAN</dc:title>
  <dc:creator>Tarun Bharani</dc:creator>
  <cp:lastModifiedBy>Tarun Bharani</cp:lastModifiedBy>
  <cp:revision>1</cp:revision>
  <dcterms:created xsi:type="dcterms:W3CDTF">2017-12-09T08:10:38Z</dcterms:created>
  <dcterms:modified xsi:type="dcterms:W3CDTF">2017-12-09T08:12:00Z</dcterms:modified>
</cp:coreProperties>
</file>